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396F4-6800-4CC0-665C-F0FB60E5C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779</TotalTime>
  <Words>308</Words>
  <Application>Microsoft Office PowerPoint</Application>
  <PresentationFormat>Widescreen</PresentationFormat>
  <Paragraphs>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31</cp:revision>
  <dcterms:created xsi:type="dcterms:W3CDTF">2025-03-29T02:21:23Z</dcterms:created>
  <dcterms:modified xsi:type="dcterms:W3CDTF">2025-03-29T15:20:45Z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